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6D64B1B-CAC7-4B1D-BBE2-62143FF5D5D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380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07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222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67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534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3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83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99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184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67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572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E76A3-D258-437E-9B49-6E45C75D4C89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2427E-2AE8-4821-AB93-41A68F1F2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18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78296"/>
            <a:ext cx="9144000" cy="1245704"/>
          </a:xfrm>
          <a:noFill/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учреждение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 школа искусств №7»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Иркутска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464904"/>
            <a:ext cx="9144000" cy="4214191"/>
          </a:xfrm>
          <a:noFill/>
        </p:spPr>
        <p:txBody>
          <a:bodyPr>
            <a:normAutofit/>
          </a:bodyPr>
          <a:lstStyle/>
          <a:p>
            <a:r>
              <a:rPr lang="ru-RU" sz="1600" b="1" dirty="0"/>
              <a:t>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индивидуального отбора для поступающих на обучение по дополнительным предпрофессиональным программам в области музыкального искусства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МБУ ДО «ДШИ № 7» города Иркутска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презентация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Разработчики: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Дадаева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Э.П., Черный В.М. ,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Кошевая Т.С..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Иркутск, 2026.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191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695" y="635431"/>
            <a:ext cx="10515600" cy="543990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marL="0" indent="712788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712788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приеме на обучение по дополнительным предпрофессиональным общеобразовательным программам в области музыкального искусства МБУ ДО «ДШИ № 7» города Иркутска проводит индивидуальный отбор детей с целью выявления у них творческих способностей, необходимых для освоения соответствующей предпрофессиональной программы в области музыкального искусства.</a:t>
            </a:r>
          </a:p>
          <a:p>
            <a:pPr marL="0" indent="712788" algn="just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Отбор детей проводится в форме тестирования - вступительных прослушиваний, на которых поступающему предлагается выполнить различные творческие задания, позволяющие определить наличие у него музыкальных способностей - СЛУХА, РИТМА, ПАМЯТИ. </a:t>
            </a:r>
          </a:p>
          <a:p>
            <a:pPr marL="0" indent="620713">
              <a:lnSpc>
                <a:spcPct val="10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вступительных прослушиваний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выявление одаренных детей в области музыкального искусства в раннем детском возрасте;</a:t>
            </a:r>
          </a:p>
          <a:p>
            <a:pPr marL="0" indent="542925">
              <a:lnSpc>
                <a:spcPct val="10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вступительных прослушиваний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отобрать из числа детей, желающих обучаться в детской музыкальной школе, наиболее одаренных и способных к обучению по дополнительным предпрофессиональным общеобразовательным программам в области музыкального искусства.</a:t>
            </a:r>
          </a:p>
        </p:txBody>
      </p:sp>
    </p:spTree>
    <p:extLst>
      <p:ext uri="{BB962C8B-B14F-4D97-AF65-F5344CB8AC3E}">
        <p14:creationId xmlns:p14="http://schemas.microsoft.com/office/powerpoint/2010/main" val="1325376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7939"/>
            <a:ext cx="10515600" cy="486646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Для проведения отбора МБУ ДО «ДШИ № 7» города Иркутска формирует комиссии по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отбору поступающих из числа заведующих отделениями и преподавателей школы. Комиссия по отбору осуществляет определение уровня творческих способностей поступающих, в соответствии с требованиями к уровню творческих способностей, критериями и системой оценок, разработанными  МБУ ДО «ДШИ  № 7» города Иркутска самостоятельно.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Для проведения отбора МБУ ДО «ДШИ № 7» города Иркутска проводит предварительные консультации, на которых поступающим предлагается практическое ознакомление с формами (творческими заданиями) индивидуального отбора.</a:t>
            </a:r>
          </a:p>
          <a:p>
            <a:pPr marL="0" indent="0">
              <a:lnSpc>
                <a:spcPct val="110000"/>
              </a:lnSpc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43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3879" y="187890"/>
            <a:ext cx="11060483" cy="5989073"/>
          </a:xfrm>
        </p:spPr>
        <p:txBody>
          <a:bodyPr>
            <a:noAutofit/>
          </a:bodyPr>
          <a:lstStyle/>
          <a:p>
            <a:pPr marL="0" indent="712788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СЛУХА, РИТМА, ПАМЯТИ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на примере следующих творческих заданий: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исполнение самостоятельно подготовленной песни: оценивается точность интонирования мелодии и воспроизведения ритмического рисунка и поэтического текста, выразительность исполнения, четкость дикция, понимание характера исполняемой песни и эмоциональная отзывчивость в процессе пения;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точное повторение голосом (пение) незнакомых коротких мелодий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попевок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предложенных и сыгранных преподавателем из состава комиссии по отбору;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воспроизведение голосом отдельных звуков, сыгранных на инструменте преподавателем из комиссии по отбору (в пределах доступного для поступающего диапазона).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исполнение песни, выученной с преподавателем на консультации;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точное повторение различных ритмических рисунков и координационно-ритмических упражнений, предложенных преподавателем из состава комиссии по отбору: оценивается двигательная свобода, координация движений, чувство темпа, метроритма;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выполнение движений под музыку различного характера и ритма в ритме марша, в ритме вальса;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чтение наизусть стихотворения: оценивается точное безошибочное воспроизведение поэтического текста, память, четкость дикции, эмоциональность восприятия и свобода выражения.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задание на наличие музыкального слуха и активности восприятия: различить на слух звучание (количество) одного, двух, трех сыгранных одновременно звуков.  </a:t>
            </a:r>
          </a:p>
          <a:p>
            <a:pPr marL="0" indent="712788" algn="just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творческих заданий оценивается по 10 (десятибалльной) системе отдельно по каждой позиции.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202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11444"/>
            <a:ext cx="10515600" cy="566551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творческих заданий:</a:t>
            </a:r>
          </a:p>
          <a:p>
            <a:pPr marL="0" indent="542925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Примерный список песен для самостоятельного разучивания: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Шаинский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«В траве сидел кузнечик», «Улыбка», «Голубой вагон», «Антошка»,  «Вместе весело шагать»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Русские народные песни: «Во поле берёза стояла», 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Кудашева Р. «В лесу родилась ёлочка»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Песни военных лет: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Блантер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«Катюша», 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Тухманов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«День Победы»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Крылатов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 «Колыбельная Медведицы»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Гладков Г. «Белые снежинки»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894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Заголовок 3"/>
          <p:cNvSpPr>
            <a:spLocks noGrp="1"/>
          </p:cNvSpPr>
          <p:nvPr>
            <p:ph type="body" idx="1"/>
          </p:nvPr>
        </p:nvSpPr>
        <p:spPr>
          <a:xfrm>
            <a:off x="831850" y="325438"/>
            <a:ext cx="10515600" cy="5764212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Примерный список авторов стихотворений: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Барто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Маршак                                           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Михалков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Заходер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К. Чуковский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Э. Успенский</a:t>
            </a:r>
          </a:p>
          <a:p>
            <a:pPr marL="457200" indent="-457200">
              <a:buFont typeface="+mj-lt"/>
              <a:buAutoNum type="arabicParenR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А.С. Пушкин (фрагменты из сказок)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461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body" idx="1"/>
          </p:nvPr>
        </p:nvSpPr>
        <p:spPr>
          <a:xfrm>
            <a:off x="831850" y="542925"/>
            <a:ext cx="10515600" cy="5546725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Примерные координационно-ритмические упражнения:</a:t>
            </a:r>
            <a:endParaRPr lang="ru-RU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0000"/>
              </a:lnSpc>
              <a:buFont typeface="+mj-lt"/>
              <a:buAutoNum type="arabicParenR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Хлопнуть ладонями поочерёдно по коленям, по груди, затем в ладоши.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arenR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Хлопнуть ладонями поочерёдно по груди, по коленям, затем в ладоши.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arenR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Хлопнуть ладонями поочерёдно по коленям, затем хлопнуть в ладоши, хлопнуть поочерёдно по груди.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arenR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Хлопать ладонями поочерёдно по груди, затем хлопнуть в ладоши, хлопать поочерёдно по коленям.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arenR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Хлопнуть в ладоши, поочерёдно хлопнуть ладонями по коленям, по груди.</a:t>
            </a:r>
          </a:p>
          <a:p>
            <a:pPr marL="457200" lvl="0" indent="-457200">
              <a:lnSpc>
                <a:spcPct val="100000"/>
              </a:lnSpc>
              <a:buFont typeface="+mj-lt"/>
              <a:buAutoNum type="arabicParenR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Хлопнуть в ладоши, поочерёдно хлопнуть ладонями по груди, по коленям.</a:t>
            </a:r>
          </a:p>
          <a:p>
            <a:pPr lvl="0">
              <a:lnSpc>
                <a:spcPct val="100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   Одновременно обе руки выполняют следующие движения:</a:t>
            </a:r>
          </a:p>
          <a:p>
            <a:pPr lvl="0">
              <a:lnSpc>
                <a:spcPct val="100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  левая рука скользит по левому колену, а правая  рука легкими движениями стучит по правому колену; затем руки меняем</a:t>
            </a:r>
          </a:p>
          <a:p>
            <a:pPr lvl="0">
              <a:lnSpc>
                <a:spcPct val="100000"/>
              </a:lnSpc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на один хлопок левой руки правая рука стучит по два коротких хлопка; затем руки меняем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716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body" idx="1"/>
          </p:nvPr>
        </p:nvSpPr>
        <p:spPr>
          <a:xfrm>
            <a:off x="831850" y="527050"/>
            <a:ext cx="10515600" cy="5562600"/>
          </a:xfrm>
        </p:spPr>
        <p:txBody>
          <a:bodyPr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Примерные ритмические рисунки, предлагаемые поступающим для воспроизведения:</a:t>
            </a:r>
            <a:endParaRPr lang="ru-RU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2/4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3/4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4/4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66" y="1968531"/>
            <a:ext cx="2175944" cy="7055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069" y="1968530"/>
            <a:ext cx="2178283" cy="705572"/>
          </a:xfrm>
          <a:prstGeom prst="rect">
            <a:avLst/>
          </a:prstGeom>
        </p:spPr>
      </p:pic>
      <p:pic>
        <p:nvPicPr>
          <p:cNvPr id="8" name="Рисунок 7" descr="D:\Дадаева\2 четверти\б) 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211" y="1968529"/>
            <a:ext cx="2095365" cy="705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D:\Дадаева\2 четверти\в) 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352" y="1968529"/>
            <a:ext cx="2213925" cy="705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D:\Дадаева\3 четверти\а) 2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166" y="3308349"/>
            <a:ext cx="2867185" cy="643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D:\Дадаева\3 четверти\б) 1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212" y="3308349"/>
            <a:ext cx="2609140" cy="643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D:\Дадаева\4 четверти\в) 4.jp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670" y="4749827"/>
            <a:ext cx="2913681" cy="70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D:\Дадаева\4 четверти\г) 5.jp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210" y="4749827"/>
            <a:ext cx="2609141" cy="705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6783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0895" y="1841327"/>
            <a:ext cx="10864312" cy="262218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Установленные МБУ ДО «ДШИ № 7» города Иркутска требования, предъявляемые к уровню творческих способностей поступающих, а также разработанные формы отбора и творческие задания, критерии и система оценок способствуют выявлению одаренных детей, способных к обучению по дополнительным предпрофессиональным общеобразовательным программам в области музыкального искусства. </a:t>
            </a:r>
          </a:p>
        </p:txBody>
      </p:sp>
    </p:spTree>
    <p:extLst>
      <p:ext uri="{BB962C8B-B14F-4D97-AF65-F5344CB8AC3E}">
        <p14:creationId xmlns:p14="http://schemas.microsoft.com/office/powerpoint/2010/main" val="20521628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833</Words>
  <Application>Microsoft Office PowerPoint</Application>
  <PresentationFormat>Широкоэкранный</PresentationFormat>
  <Paragraphs>67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Муниципальное бюджетное учреждение дополнительного образования «Детская школа искусств №7» города Иркутска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учреждение дополнительного образования «Детская музыкальная школа №7» города Иркутска</dc:title>
  <dc:creator>Владимир</dc:creator>
  <cp:lastModifiedBy>Екатерина ВиктОровна</cp:lastModifiedBy>
  <cp:revision>15</cp:revision>
  <dcterms:created xsi:type="dcterms:W3CDTF">2022-03-16T17:39:31Z</dcterms:created>
  <dcterms:modified xsi:type="dcterms:W3CDTF">2026-04-08T12:50:38Z</dcterms:modified>
</cp:coreProperties>
</file>